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DCF4"/>
    <a:srgbClr val="81B8E4"/>
    <a:srgbClr val="4290CF"/>
    <a:srgbClr val="056FB8"/>
    <a:srgbClr val="0057A0"/>
    <a:srgbClr val="FFFFFF"/>
    <a:srgbClr val="1D71B8"/>
    <a:srgbClr val="1B75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3219" autoAdjust="0"/>
    <p:restoredTop sz="94646" autoAdjust="0"/>
  </p:normalViewPr>
  <p:slideViewPr>
    <p:cSldViewPr snapToGrid="0" snapToObjects="1">
      <p:cViewPr varScale="1">
        <p:scale>
          <a:sx n="176" d="100"/>
          <a:sy n="176" d="100"/>
        </p:scale>
        <p:origin x="-2544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32" d="100"/>
          <a:sy n="132" d="100"/>
        </p:scale>
        <p:origin x="-596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A262F-46B7-1C4E-A0E1-4A7C4882595A}" type="datetimeFigureOut">
              <a:rPr lang="en-US" smtClean="0"/>
              <a:t>6/04/13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36A54-77F6-1542-949C-9D26F90B3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190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936A54-77F6-1542-949C-9D26F90B32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62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over-01.tif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" y="481160"/>
            <a:ext cx="9144000" cy="63841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67912" y="3347436"/>
            <a:ext cx="7771290" cy="933451"/>
          </a:xfrm>
          <a:noFill/>
        </p:spPr>
        <p:txBody>
          <a:bodyPr>
            <a:normAutofit/>
          </a:bodyPr>
          <a:lstStyle>
            <a:lvl1pPr>
              <a:defRPr sz="2800">
                <a:solidFill>
                  <a:srgbClr val="1D71B8"/>
                </a:solidFill>
                <a:latin typeface="Adobe 黑体 Std R"/>
                <a:ea typeface="Adobe 黑体 Std R"/>
                <a:cs typeface="Adobe 黑体 Std R"/>
              </a:defRPr>
            </a:lvl1pPr>
          </a:lstStyle>
          <a:p>
            <a:r>
              <a:rPr lang="zh-CN" altLang="en-US" dirty="0" smtClean="0"/>
              <a:t>点击这里添加主标题这里主标题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67912" y="4343097"/>
            <a:ext cx="777129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  <a:latin typeface="Adobe 黑体 Std R"/>
                <a:ea typeface="Adobe 黑体 Std R"/>
                <a:cs typeface="Adobe 黑体 Std 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点击这里添加副标题</a:t>
            </a:r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6" y="2497498"/>
            <a:ext cx="8095333" cy="362866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98518" y="1968366"/>
            <a:ext cx="8095291" cy="529131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dobe 黑体 Std R"/>
                <a:ea typeface="Adobe 黑体 Std R"/>
                <a:cs typeface="Adobe 黑体 Std R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点击这里添加标题</a:t>
            </a:r>
            <a:endParaRPr lang="en-US" altLang="zh-CN" dirty="0" smtClean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6" y="2128749"/>
            <a:ext cx="8268508" cy="3997415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268508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095333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095333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2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2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18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095333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ntent-01-01.tif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16"/>
            <a:ext cx="9151216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6" y="880497"/>
            <a:ext cx="8095333" cy="11007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zh-CN" altLang="en-US" dirty="0" smtClean="0"/>
              <a:t>点击这里添加标题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6" y="2128749"/>
            <a:ext cx="8095333" cy="3997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第一级副标题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第二级副标题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第三级副标题</a:t>
            </a:r>
            <a:endParaRPr lang="en-US" altLang="zh-CN" dirty="0" smtClean="0"/>
          </a:p>
          <a:p>
            <a:pPr lvl="3"/>
            <a:r>
              <a:rPr lang="zh-CN" altLang="en-US" dirty="0" smtClean="0"/>
              <a:t>四级副标题</a:t>
            </a:r>
            <a:endParaRPr lang="en-US" altLang="zh-CN" dirty="0" smtClean="0"/>
          </a:p>
          <a:p>
            <a:pPr lvl="4"/>
            <a:r>
              <a:rPr lang="zh-CN" altLang="en-US" dirty="0" smtClean="0"/>
              <a:t>第五级副标题</a:t>
            </a:r>
            <a:endParaRPr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4495332" y="6525982"/>
            <a:ext cx="44736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1200" dirty="0" smtClean="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</a:rPr>
              <a:t>创行（北京）国际会议展览有限公司</a:t>
            </a:r>
            <a:r>
              <a:rPr lang="en-US" altLang="zh-TW" sz="1200" dirty="0" smtClean="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</a:rPr>
              <a:t> </a:t>
            </a:r>
            <a:r>
              <a:rPr lang="en-US" altLang="zh-CN" sz="1200" dirty="0" err="1" smtClean="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</a:rPr>
              <a:t>www.transense.com</a:t>
            </a:r>
            <a:endParaRPr lang="en-US" sz="1200" dirty="0">
              <a:solidFill>
                <a:srgbClr val="FFFFFF"/>
              </a:solidFill>
              <a:latin typeface="Adobe 黑体 Std R"/>
              <a:ea typeface="Adobe 黑体 Std R"/>
              <a:cs typeface="Adobe 黑体 Std R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6" r:id="rId4"/>
    <p:sldLayoutId id="2147483669" r:id="rId5"/>
    <p:sldLayoutId id="2147483670" r:id="rId6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1D71B8"/>
          </a:solidFill>
          <a:latin typeface="Adobe 黑体 Std R"/>
          <a:ea typeface="Adobe 黑体 Std R"/>
          <a:cs typeface="Adobe 黑体 Std R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rgbClr val="0057A0"/>
        </a:buClr>
        <a:buSzPct val="75000"/>
        <a:buFont typeface="Wingdings" charset="2"/>
        <a:buChar char="v"/>
        <a:defRPr sz="20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1pPr>
      <a:lvl2pPr marL="457200" indent="-228600" algn="l" defTabSz="914400" rtl="0" eaLnBrk="1" latinLnBrk="0" hangingPunct="1">
        <a:spcBef>
          <a:spcPts val="600"/>
        </a:spcBef>
        <a:buClr>
          <a:srgbClr val="056FB8"/>
        </a:buClr>
        <a:buSzPct val="75000"/>
        <a:buFont typeface="Wingdings" pitchFamily="2" charset="2"/>
        <a:buChar char="n"/>
        <a:defRPr sz="18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2pPr>
      <a:lvl3pPr marL="685800" indent="-228600" algn="l" defTabSz="914400" rtl="0" eaLnBrk="1" latinLnBrk="0" hangingPunct="1">
        <a:spcBef>
          <a:spcPts val="600"/>
        </a:spcBef>
        <a:buClr>
          <a:srgbClr val="4290CF"/>
        </a:buClr>
        <a:buSzPct val="75000"/>
        <a:buFont typeface="Wingdings" pitchFamily="2" charset="2"/>
        <a:buChar char="n"/>
        <a:defRPr sz="18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3pPr>
      <a:lvl4pPr marL="914400" indent="-228600" algn="l" defTabSz="914400" rtl="0" eaLnBrk="1" latinLnBrk="0" hangingPunct="1">
        <a:spcBef>
          <a:spcPts val="600"/>
        </a:spcBef>
        <a:buClr>
          <a:srgbClr val="81B8E4"/>
        </a:buClr>
        <a:buSzPct val="75000"/>
        <a:buFont typeface="Wingdings" pitchFamily="2" charset="2"/>
        <a:buChar char="n"/>
        <a:defRPr sz="18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4pPr>
      <a:lvl5pPr marL="1143000" indent="-228600" algn="l" defTabSz="914400" rtl="0" eaLnBrk="1" latinLnBrk="0" hangingPunct="1">
        <a:spcBef>
          <a:spcPts val="600"/>
        </a:spcBef>
        <a:buClr>
          <a:srgbClr val="BADCF4"/>
        </a:buClr>
        <a:buSzPct val="75000"/>
        <a:buFont typeface="Wingdings" pitchFamily="2" charset="2"/>
        <a:buChar char="n"/>
        <a:defRPr sz="1800" kern="1200">
          <a:solidFill>
            <a:schemeClr val="tx1"/>
          </a:solidFill>
          <a:latin typeface="Adobe 黑体 Std R"/>
          <a:ea typeface="Adobe 黑体 Std R"/>
          <a:cs typeface="Adobe 黑体 Std R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143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dvantag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</TotalTime>
  <Words>1</Words>
  <Application>Microsoft Macintosh PowerPoint</Application>
  <PresentationFormat>On-screen Show (4:3)</PresentationFormat>
  <Paragraphs>1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Advantage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harry</dc:creator>
  <cp:lastModifiedBy>harry</cp:lastModifiedBy>
  <cp:revision>58</cp:revision>
  <dcterms:created xsi:type="dcterms:W3CDTF">2013-01-27T08:58:29Z</dcterms:created>
  <dcterms:modified xsi:type="dcterms:W3CDTF">2013-04-06T10:42:54Z</dcterms:modified>
</cp:coreProperties>
</file>

<file path=docProps/thumbnail.jpeg>
</file>